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5" r:id="rId10"/>
    <p:sldId id="266" r:id="rId11"/>
    <p:sldId id="267" r:id="rId12"/>
    <p:sldId id="269" r:id="rId13"/>
    <p:sldId id="271" r:id="rId14"/>
    <p:sldId id="273" r:id="rId15"/>
    <p:sldId id="275" r:id="rId16"/>
    <p:sldId id="276" r:id="rId17"/>
    <p:sldId id="278" r:id="rId18"/>
    <p:sldId id="279" r:id="rId19"/>
    <p:sldId id="280" r:id="rId20"/>
    <p:sldId id="281" r:id="rId21"/>
    <p:sldId id="282" r:id="rId22"/>
    <p:sldId id="283" r:id="rId23"/>
    <p:sldId id="28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108060"/>
            <a:ext cx="10023907" cy="2677648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</a:t>
            </a:r>
            <a:r>
              <a:rPr lang="en-US" dirty="0" smtClean="0">
                <a:solidFill>
                  <a:schemeClr val="accent1"/>
                </a:solidFill>
              </a:rPr>
              <a:t>ython – Tkinter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Windows Application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gency FB" panose="020B0503020202020204" pitchFamily="34" charset="0"/>
              </a:rPr>
              <a:t>VIGNESH L S</a:t>
            </a:r>
            <a:endParaRPr lang="en-US" sz="32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19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from Tkinter import *</a:t>
            </a:r>
          </a:p>
          <a:p>
            <a:pPr marL="0" indent="0">
              <a:buNone/>
            </a:pPr>
            <a:r>
              <a:rPr lang="en-US" dirty="0"/>
              <a:t>master = </a:t>
            </a:r>
            <a:r>
              <a:rPr lang="en-US" dirty="0" err="1"/>
              <a:t>Tk</a:t>
            </a:r>
            <a:r>
              <a:rPr lang="en-US" dirty="0"/>
              <a:t>() </a:t>
            </a:r>
          </a:p>
          <a:p>
            <a:pPr marL="0" indent="0">
              <a:buNone/>
            </a:pPr>
            <a:r>
              <a:rPr lang="en-US" dirty="0"/>
              <a:t>Label(master, text='First Name').grid(row=0) </a:t>
            </a:r>
          </a:p>
          <a:p>
            <a:pPr marL="0" indent="0">
              <a:buNone/>
            </a:pPr>
            <a:r>
              <a:rPr lang="en-US" dirty="0"/>
              <a:t>Label(master, text='Last Name').grid(row=1) </a:t>
            </a:r>
          </a:p>
          <a:p>
            <a:pPr marL="0" indent="0">
              <a:buNone/>
            </a:pPr>
            <a:r>
              <a:rPr lang="en-US" dirty="0"/>
              <a:t>e1 = Entry(master) </a:t>
            </a:r>
          </a:p>
          <a:p>
            <a:pPr marL="0" indent="0">
              <a:buNone/>
            </a:pPr>
            <a:r>
              <a:rPr lang="en-US" dirty="0"/>
              <a:t>e2 = Entry(master) </a:t>
            </a:r>
          </a:p>
          <a:p>
            <a:pPr marL="0" indent="0">
              <a:buNone/>
            </a:pPr>
            <a:r>
              <a:rPr lang="en-US" dirty="0"/>
              <a:t>e1.grid(row=0, column=1) </a:t>
            </a:r>
          </a:p>
          <a:p>
            <a:pPr marL="0" indent="0">
              <a:buNone/>
            </a:pPr>
            <a:r>
              <a:rPr lang="en-US" dirty="0"/>
              <a:t>e2.grid(row=1, column=1) </a:t>
            </a:r>
          </a:p>
          <a:p>
            <a:pPr marL="0" indent="0">
              <a:buNone/>
            </a:pPr>
            <a:r>
              <a:rPr lang="en-US" dirty="0" err="1"/>
              <a:t>mainloop</a:t>
            </a:r>
            <a:r>
              <a:rPr lang="en-US" dirty="0"/>
              <a:t>()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3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000" dirty="0"/>
              <a:t>from Tkinter import *</a:t>
            </a:r>
          </a:p>
          <a:p>
            <a:pPr marL="0" indent="0">
              <a:buNone/>
            </a:pPr>
            <a:r>
              <a:rPr lang="en-US" sz="3000" dirty="0"/>
              <a:t>root = </a:t>
            </a:r>
            <a:r>
              <a:rPr lang="en-US" sz="3000" dirty="0" err="1"/>
              <a:t>Tk</a:t>
            </a:r>
            <a:r>
              <a:rPr lang="en-US" sz="3000" dirty="0"/>
              <a:t>() </a:t>
            </a:r>
          </a:p>
          <a:p>
            <a:pPr marL="0" indent="0">
              <a:buNone/>
            </a:pPr>
            <a:r>
              <a:rPr lang="en-US" sz="3000" dirty="0"/>
              <a:t>frame = Frame(root) </a:t>
            </a:r>
          </a:p>
          <a:p>
            <a:pPr marL="0" indent="0">
              <a:buNone/>
            </a:pPr>
            <a:r>
              <a:rPr lang="en-US" sz="3000" dirty="0" err="1"/>
              <a:t>frame.pack</a:t>
            </a:r>
            <a:r>
              <a:rPr lang="en-US" sz="3000" dirty="0"/>
              <a:t>() </a:t>
            </a:r>
          </a:p>
          <a:p>
            <a:pPr marL="0" indent="0">
              <a:buNone/>
            </a:pPr>
            <a:r>
              <a:rPr lang="en-US" sz="3000" dirty="0" err="1"/>
              <a:t>bottomframe</a:t>
            </a:r>
            <a:r>
              <a:rPr lang="en-US" sz="3000" dirty="0"/>
              <a:t> = Frame(root) </a:t>
            </a:r>
          </a:p>
          <a:p>
            <a:pPr marL="0" indent="0">
              <a:buNone/>
            </a:pPr>
            <a:r>
              <a:rPr lang="en-US" sz="3000" dirty="0" err="1"/>
              <a:t>bottomframe.pack</a:t>
            </a:r>
            <a:r>
              <a:rPr lang="en-US" sz="3000" dirty="0"/>
              <a:t>( side = BOTTOM ) </a:t>
            </a:r>
          </a:p>
          <a:p>
            <a:pPr marL="0" indent="0">
              <a:buNone/>
            </a:pPr>
            <a:r>
              <a:rPr lang="en-US" sz="3000" dirty="0" err="1"/>
              <a:t>redbutton</a:t>
            </a:r>
            <a:r>
              <a:rPr lang="en-US" sz="3000" dirty="0"/>
              <a:t> = Button(frame, text = 'Red', </a:t>
            </a:r>
            <a:r>
              <a:rPr lang="en-US" sz="3000" dirty="0" err="1"/>
              <a:t>fg</a:t>
            </a:r>
            <a:r>
              <a:rPr lang="en-US" sz="3000" dirty="0"/>
              <a:t> ='red') </a:t>
            </a:r>
          </a:p>
          <a:p>
            <a:pPr marL="0" indent="0">
              <a:buNone/>
            </a:pPr>
            <a:r>
              <a:rPr lang="en-US" sz="3000" dirty="0" err="1"/>
              <a:t>redbutton.pack</a:t>
            </a:r>
            <a:r>
              <a:rPr lang="en-US" sz="3000" dirty="0"/>
              <a:t>( side = LEFT)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49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greenbutton</a:t>
            </a:r>
            <a:r>
              <a:rPr lang="en-US" dirty="0"/>
              <a:t> = Button(frame, text = 'Brown', </a:t>
            </a:r>
            <a:r>
              <a:rPr lang="en-US" dirty="0" err="1"/>
              <a:t>fg</a:t>
            </a:r>
            <a:r>
              <a:rPr lang="en-US" dirty="0"/>
              <a:t>='brown') </a:t>
            </a:r>
          </a:p>
          <a:p>
            <a:pPr marL="0" indent="0">
              <a:buNone/>
            </a:pPr>
            <a:r>
              <a:rPr lang="en-US" dirty="0" err="1"/>
              <a:t>greenbutton.pack</a:t>
            </a:r>
            <a:r>
              <a:rPr lang="en-US" dirty="0"/>
              <a:t>( side = LEFT ) </a:t>
            </a:r>
          </a:p>
          <a:p>
            <a:pPr marL="0" indent="0">
              <a:buNone/>
            </a:pPr>
            <a:r>
              <a:rPr lang="en-US" dirty="0" err="1"/>
              <a:t>bluebutton</a:t>
            </a:r>
            <a:r>
              <a:rPr lang="en-US" dirty="0"/>
              <a:t> = Button(frame, text ='Blue', </a:t>
            </a:r>
            <a:r>
              <a:rPr lang="en-US" dirty="0" err="1"/>
              <a:t>fg</a:t>
            </a:r>
            <a:r>
              <a:rPr lang="en-US" dirty="0"/>
              <a:t> ='blue') </a:t>
            </a:r>
          </a:p>
          <a:p>
            <a:pPr marL="0" indent="0">
              <a:buNone/>
            </a:pPr>
            <a:r>
              <a:rPr lang="en-US" dirty="0" err="1"/>
              <a:t>bluebutton.pack</a:t>
            </a:r>
            <a:r>
              <a:rPr lang="en-US" dirty="0"/>
              <a:t>( side = LEFT ) </a:t>
            </a:r>
          </a:p>
          <a:p>
            <a:pPr marL="0" indent="0">
              <a:buNone/>
            </a:pPr>
            <a:r>
              <a:rPr lang="en-US" dirty="0" err="1"/>
              <a:t>blackbutton</a:t>
            </a:r>
            <a:r>
              <a:rPr lang="en-US" dirty="0"/>
              <a:t> = Button(</a:t>
            </a:r>
            <a:r>
              <a:rPr lang="en-US" dirty="0" err="1"/>
              <a:t>bottomframe</a:t>
            </a:r>
            <a:r>
              <a:rPr lang="en-US" dirty="0"/>
              <a:t>, text ='Black', </a:t>
            </a:r>
            <a:r>
              <a:rPr lang="en-US" dirty="0" err="1"/>
              <a:t>fg</a:t>
            </a:r>
            <a:r>
              <a:rPr lang="en-US" dirty="0"/>
              <a:t> ='black') </a:t>
            </a:r>
          </a:p>
          <a:p>
            <a:pPr marL="0" indent="0">
              <a:buNone/>
            </a:pPr>
            <a:r>
              <a:rPr lang="en-US" dirty="0" err="1"/>
              <a:t>blackbutton.pack</a:t>
            </a:r>
            <a:r>
              <a:rPr lang="en-US" dirty="0"/>
              <a:t>( side = BOTTOM) </a:t>
            </a:r>
          </a:p>
          <a:p>
            <a:pPr marL="0" indent="0">
              <a:buNone/>
            </a:pPr>
            <a:r>
              <a:rPr lang="en-US" dirty="0" err="1" smtClean="0"/>
              <a:t>root.mainloop</a:t>
            </a:r>
            <a:r>
              <a:rPr lang="en-US" dirty="0"/>
              <a:t>() </a:t>
            </a:r>
          </a:p>
        </p:txBody>
      </p:sp>
    </p:spTree>
    <p:extLst>
      <p:ext uri="{BB962C8B-B14F-4D97-AF65-F5344CB8AC3E}">
        <p14:creationId xmlns:p14="http://schemas.microsoft.com/office/powerpoint/2010/main" val="204974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from Tkinter import *</a:t>
            </a:r>
          </a:p>
          <a:p>
            <a:pPr marL="0" indent="0">
              <a:buNone/>
            </a:pPr>
            <a:r>
              <a:rPr lang="en-US" dirty="0"/>
              <a:t>root = </a:t>
            </a:r>
            <a:r>
              <a:rPr lang="en-US" dirty="0" err="1"/>
              <a:t>Tk</a:t>
            </a:r>
            <a:r>
              <a:rPr lang="en-US" dirty="0"/>
              <a:t>() </a:t>
            </a:r>
          </a:p>
          <a:p>
            <a:pPr marL="0" indent="0">
              <a:buNone/>
            </a:pPr>
            <a:r>
              <a:rPr lang="en-US" dirty="0"/>
              <a:t>w = Label(root, text="NS College of Arts &amp; Science") </a:t>
            </a:r>
          </a:p>
          <a:p>
            <a:pPr marL="0" indent="0">
              <a:buNone/>
            </a:pPr>
            <a:r>
              <a:rPr lang="en-US" dirty="0" err="1"/>
              <a:t>w.pack</a:t>
            </a:r>
            <a:r>
              <a:rPr lang="en-US" dirty="0"/>
              <a:t>() </a:t>
            </a:r>
          </a:p>
          <a:p>
            <a:pPr marL="0" indent="0">
              <a:buNone/>
            </a:pPr>
            <a:r>
              <a:rPr lang="en-US" dirty="0" err="1"/>
              <a:t>root.mainloop</a:t>
            </a:r>
            <a:r>
              <a:rPr lang="en-US" dirty="0"/>
              <a:t>() </a:t>
            </a:r>
          </a:p>
        </p:txBody>
      </p:sp>
    </p:spTree>
    <p:extLst>
      <p:ext uri="{BB962C8B-B14F-4D97-AF65-F5344CB8AC3E}">
        <p14:creationId xmlns:p14="http://schemas.microsoft.com/office/powerpoint/2010/main" val="148076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from Tkinter import *</a:t>
            </a:r>
          </a:p>
          <a:p>
            <a:pPr marL="0" indent="0">
              <a:buNone/>
            </a:pPr>
            <a:r>
              <a:rPr lang="en-US" dirty="0"/>
              <a:t>top = </a:t>
            </a:r>
            <a:r>
              <a:rPr lang="en-US" dirty="0" err="1"/>
              <a:t>Tk</a:t>
            </a:r>
            <a:r>
              <a:rPr lang="en-US" dirty="0"/>
              <a:t>() </a:t>
            </a:r>
          </a:p>
          <a:p>
            <a:pPr marL="0" indent="0">
              <a:buNone/>
            </a:pPr>
            <a:r>
              <a:rPr lang="en-US" dirty="0" err="1"/>
              <a:t>Lb</a:t>
            </a:r>
            <a:r>
              <a:rPr lang="en-US" dirty="0"/>
              <a:t> = </a:t>
            </a:r>
            <a:r>
              <a:rPr lang="en-US" dirty="0" err="1"/>
              <a:t>Listbox</a:t>
            </a:r>
            <a:r>
              <a:rPr lang="en-US" dirty="0"/>
              <a:t>(top) </a:t>
            </a:r>
          </a:p>
          <a:p>
            <a:pPr marL="0" indent="0">
              <a:buNone/>
            </a:pPr>
            <a:r>
              <a:rPr lang="en-US" dirty="0" err="1"/>
              <a:t>Lb.insert</a:t>
            </a:r>
            <a:r>
              <a:rPr lang="en-US" dirty="0"/>
              <a:t>(1, '</a:t>
            </a:r>
            <a:r>
              <a:rPr lang="en-US" dirty="0" err="1"/>
              <a:t>vignesh</a:t>
            </a:r>
            <a:r>
              <a:rPr lang="en-US" dirty="0"/>
              <a:t>') </a:t>
            </a:r>
          </a:p>
          <a:p>
            <a:pPr marL="0" indent="0">
              <a:buNone/>
            </a:pPr>
            <a:r>
              <a:rPr lang="en-US" dirty="0" err="1"/>
              <a:t>Lb.insert</a:t>
            </a:r>
            <a:r>
              <a:rPr lang="en-US" dirty="0"/>
              <a:t>(2, '</a:t>
            </a:r>
            <a:r>
              <a:rPr lang="en-US" dirty="0" err="1"/>
              <a:t>sharma</a:t>
            </a:r>
            <a:r>
              <a:rPr lang="en-US" dirty="0"/>
              <a:t>') </a:t>
            </a:r>
          </a:p>
          <a:p>
            <a:pPr marL="0" indent="0">
              <a:buNone/>
            </a:pPr>
            <a:r>
              <a:rPr lang="en-US" dirty="0" err="1"/>
              <a:t>Lb.insert</a:t>
            </a:r>
            <a:r>
              <a:rPr lang="en-US" dirty="0"/>
              <a:t>(3, '</a:t>
            </a:r>
            <a:r>
              <a:rPr lang="en-US" dirty="0" err="1"/>
              <a:t>prathap</a:t>
            </a:r>
            <a:r>
              <a:rPr lang="en-US" dirty="0"/>
              <a:t>') </a:t>
            </a:r>
          </a:p>
          <a:p>
            <a:pPr marL="0" indent="0">
              <a:buNone/>
            </a:pPr>
            <a:r>
              <a:rPr lang="en-US" dirty="0" err="1"/>
              <a:t>Lb.insert</a:t>
            </a:r>
            <a:r>
              <a:rPr lang="en-US" dirty="0"/>
              <a:t>(4, '</a:t>
            </a:r>
            <a:r>
              <a:rPr lang="en-US" dirty="0" err="1"/>
              <a:t>rajesh</a:t>
            </a:r>
            <a:r>
              <a:rPr lang="en-US" dirty="0"/>
              <a:t>') </a:t>
            </a:r>
          </a:p>
          <a:p>
            <a:pPr marL="0" indent="0">
              <a:buNone/>
            </a:pPr>
            <a:r>
              <a:rPr lang="en-US" dirty="0" err="1"/>
              <a:t>Lb.pack</a:t>
            </a:r>
            <a:r>
              <a:rPr lang="en-US" dirty="0"/>
              <a:t>() </a:t>
            </a:r>
          </a:p>
          <a:p>
            <a:pPr marL="0" indent="0">
              <a:buNone/>
            </a:pPr>
            <a:r>
              <a:rPr lang="en-US" dirty="0" err="1"/>
              <a:t>top.mainloop</a:t>
            </a:r>
            <a:r>
              <a:rPr lang="en-US" dirty="0"/>
              <a:t>()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2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08" y="2603500"/>
            <a:ext cx="10290220" cy="34163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from Tkinter import *</a:t>
            </a:r>
          </a:p>
          <a:p>
            <a:pPr marL="0" indent="0">
              <a:buNone/>
            </a:pPr>
            <a:r>
              <a:rPr lang="en-US" b="1" dirty="0"/>
              <a:t>import Tkinter</a:t>
            </a:r>
          </a:p>
          <a:p>
            <a:pPr marL="0" indent="0">
              <a:buNone/>
            </a:pPr>
            <a:r>
              <a:rPr lang="en-US" b="1" dirty="0"/>
              <a:t>top = </a:t>
            </a:r>
            <a:r>
              <a:rPr lang="en-US" b="1" dirty="0" err="1"/>
              <a:t>Tk</a:t>
            </a:r>
            <a:r>
              <a:rPr lang="en-US" b="1" dirty="0"/>
              <a:t>()</a:t>
            </a:r>
          </a:p>
          <a:p>
            <a:pPr marL="0" indent="0">
              <a:buNone/>
            </a:pPr>
            <a:r>
              <a:rPr lang="en-US" b="1" dirty="0" err="1"/>
              <a:t>mb</a:t>
            </a:r>
            <a:r>
              <a:rPr lang="en-US" b="1" dirty="0"/>
              <a:t> =  </a:t>
            </a:r>
            <a:r>
              <a:rPr lang="en-US" b="1" dirty="0" err="1"/>
              <a:t>Menubutton</a:t>
            </a:r>
            <a:r>
              <a:rPr lang="en-US" b="1" dirty="0"/>
              <a:t> ( top, text = "NSCAS", relief = RAISED )</a:t>
            </a:r>
          </a:p>
          <a:p>
            <a:pPr marL="0" indent="0">
              <a:buNone/>
            </a:pPr>
            <a:r>
              <a:rPr lang="en-US" b="1" dirty="0" err="1"/>
              <a:t>mb.grid</a:t>
            </a:r>
            <a:r>
              <a:rPr lang="en-US" b="1" dirty="0"/>
              <a:t>()</a:t>
            </a:r>
          </a:p>
          <a:p>
            <a:pPr marL="0" indent="0">
              <a:buNone/>
            </a:pPr>
            <a:r>
              <a:rPr lang="en-US" b="1" dirty="0" err="1"/>
              <a:t>mb.menu</a:t>
            </a:r>
            <a:r>
              <a:rPr lang="en-US" b="1" dirty="0"/>
              <a:t>  =  Menu ( </a:t>
            </a:r>
            <a:r>
              <a:rPr lang="en-US" b="1" dirty="0" err="1"/>
              <a:t>mb</a:t>
            </a:r>
            <a:r>
              <a:rPr lang="en-US" b="1" dirty="0"/>
              <a:t>, </a:t>
            </a:r>
            <a:r>
              <a:rPr lang="en-US" b="1" dirty="0" err="1"/>
              <a:t>tearoff</a:t>
            </a:r>
            <a:r>
              <a:rPr lang="en-US" b="1" dirty="0"/>
              <a:t> = 0 )</a:t>
            </a:r>
          </a:p>
          <a:p>
            <a:pPr marL="0" indent="0">
              <a:buNone/>
            </a:pPr>
            <a:r>
              <a:rPr lang="en-US" b="1" dirty="0" err="1"/>
              <a:t>mb</a:t>
            </a:r>
            <a:r>
              <a:rPr lang="en-US" b="1" dirty="0"/>
              <a:t>["menu"]  =  </a:t>
            </a:r>
            <a:r>
              <a:rPr lang="en-US" b="1" dirty="0" err="1"/>
              <a:t>mb.menu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about  = </a:t>
            </a:r>
            <a:r>
              <a:rPr lang="en-US" b="1" dirty="0" err="1"/>
              <a:t>IntVar</a:t>
            </a:r>
            <a:r>
              <a:rPr lang="en-US" b="1" dirty="0"/>
              <a:t>()</a:t>
            </a:r>
          </a:p>
          <a:p>
            <a:pPr marL="0" indent="0">
              <a:buNone/>
            </a:pPr>
            <a:r>
              <a:rPr lang="en-US" b="1" dirty="0" err="1"/>
              <a:t>dept</a:t>
            </a:r>
            <a:r>
              <a:rPr lang="en-US" b="1" dirty="0"/>
              <a:t> = </a:t>
            </a:r>
            <a:r>
              <a:rPr lang="en-US" b="1" dirty="0" err="1"/>
              <a:t>IntVar</a:t>
            </a:r>
            <a:r>
              <a:rPr lang="en-US" b="1" dirty="0" smtClean="0"/>
              <a:t>()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56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08" y="2603500"/>
            <a:ext cx="10290220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mb.menu.add_checkbutton</a:t>
            </a:r>
            <a:r>
              <a:rPr lang="en-US" b="1" dirty="0"/>
              <a:t> ( label = "About Us",</a:t>
            </a:r>
          </a:p>
          <a:p>
            <a:pPr marL="0" indent="0">
              <a:buNone/>
            </a:pPr>
            <a:r>
              <a:rPr lang="en-US" b="1" dirty="0"/>
              <a:t>                          variable = about )</a:t>
            </a:r>
          </a:p>
          <a:p>
            <a:pPr marL="0" indent="0">
              <a:buNone/>
            </a:pPr>
            <a:r>
              <a:rPr lang="en-US" b="1" dirty="0" err="1"/>
              <a:t>mb.menu.add_checkbutton</a:t>
            </a:r>
            <a:r>
              <a:rPr lang="en-US" b="1" dirty="0"/>
              <a:t> ( label = "Departments",</a:t>
            </a:r>
          </a:p>
          <a:p>
            <a:pPr marL="0" indent="0">
              <a:buNone/>
            </a:pPr>
            <a:r>
              <a:rPr lang="en-US" b="1" dirty="0"/>
              <a:t>                          variable = </a:t>
            </a:r>
            <a:r>
              <a:rPr lang="en-US" b="1" dirty="0" err="1"/>
              <a:t>dept</a:t>
            </a:r>
            <a:r>
              <a:rPr lang="en-US" b="1" dirty="0"/>
              <a:t> )</a:t>
            </a:r>
          </a:p>
          <a:p>
            <a:pPr marL="0" indent="0">
              <a:buNone/>
            </a:pPr>
            <a:r>
              <a:rPr lang="en-US" b="1" dirty="0" err="1"/>
              <a:t>mb.pack</a:t>
            </a:r>
            <a:r>
              <a:rPr lang="en-US" b="1" dirty="0"/>
              <a:t>()</a:t>
            </a:r>
          </a:p>
          <a:p>
            <a:pPr marL="0" indent="0">
              <a:buNone/>
            </a:pPr>
            <a:r>
              <a:rPr lang="en-US" b="1" dirty="0" err="1"/>
              <a:t>top.mainloop</a:t>
            </a:r>
            <a:r>
              <a:rPr lang="en-US" b="1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26106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from Tkinter import *</a:t>
            </a:r>
          </a:p>
          <a:p>
            <a:pPr marL="0" indent="0">
              <a:buNone/>
            </a:pPr>
            <a:r>
              <a:rPr lang="en-US" b="1" dirty="0"/>
              <a:t>root = </a:t>
            </a:r>
            <a:r>
              <a:rPr lang="en-US" b="1" dirty="0" err="1"/>
              <a:t>Tk</a:t>
            </a:r>
            <a:r>
              <a:rPr lang="en-US" b="1" dirty="0"/>
              <a:t>() </a:t>
            </a:r>
          </a:p>
          <a:p>
            <a:pPr marL="0" indent="0">
              <a:buNone/>
            </a:pPr>
            <a:r>
              <a:rPr lang="en-US" b="1" dirty="0"/>
              <a:t>menu = Menu(root) </a:t>
            </a:r>
          </a:p>
          <a:p>
            <a:pPr marL="0" indent="0">
              <a:buNone/>
            </a:pPr>
            <a:r>
              <a:rPr lang="en-US" b="1" dirty="0" err="1"/>
              <a:t>root.config</a:t>
            </a:r>
            <a:r>
              <a:rPr lang="en-US" b="1" dirty="0"/>
              <a:t>(menu=menu) </a:t>
            </a:r>
          </a:p>
          <a:p>
            <a:pPr marL="0" indent="0">
              <a:buNone/>
            </a:pPr>
            <a:r>
              <a:rPr lang="en-US" b="1" dirty="0" err="1"/>
              <a:t>filemenu</a:t>
            </a:r>
            <a:r>
              <a:rPr lang="en-US" b="1" dirty="0"/>
              <a:t> = Menu(menu) </a:t>
            </a:r>
          </a:p>
          <a:p>
            <a:pPr marL="0" indent="0">
              <a:buNone/>
            </a:pPr>
            <a:r>
              <a:rPr lang="en-US" b="1" dirty="0" err="1"/>
              <a:t>menu.add_cascade</a:t>
            </a:r>
            <a:r>
              <a:rPr lang="en-US" b="1" dirty="0"/>
              <a:t>(label='NSCAS', menu=</a:t>
            </a:r>
            <a:r>
              <a:rPr lang="en-US" b="1" dirty="0" err="1"/>
              <a:t>filemenu</a:t>
            </a:r>
            <a:r>
              <a:rPr lang="en-US" b="1" dirty="0"/>
              <a:t>) </a:t>
            </a:r>
          </a:p>
          <a:p>
            <a:pPr marL="0" indent="0">
              <a:buNone/>
            </a:pPr>
            <a:r>
              <a:rPr lang="en-US" b="1" dirty="0" err="1"/>
              <a:t>filemenu.add_command</a:t>
            </a:r>
            <a:r>
              <a:rPr lang="en-US" b="1" dirty="0"/>
              <a:t>(label='New') </a:t>
            </a:r>
          </a:p>
          <a:p>
            <a:pPr marL="0" indent="0">
              <a:buNone/>
            </a:pPr>
            <a:r>
              <a:rPr lang="en-US" b="1" dirty="0" err="1"/>
              <a:t>filemenu.add_command</a:t>
            </a:r>
            <a:r>
              <a:rPr lang="en-US" b="1" dirty="0"/>
              <a:t>(label='Open...')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3696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2779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filemenu.add_separator</a:t>
            </a:r>
            <a:r>
              <a:rPr lang="en-US" b="1" dirty="0"/>
              <a:t>() </a:t>
            </a:r>
          </a:p>
          <a:p>
            <a:pPr marL="0" indent="0">
              <a:buNone/>
            </a:pPr>
            <a:r>
              <a:rPr lang="en-US" b="1" dirty="0" err="1"/>
              <a:t>filemenu.add_command</a:t>
            </a:r>
            <a:r>
              <a:rPr lang="en-US" b="1" dirty="0"/>
              <a:t>(label='Exit', command=</a:t>
            </a:r>
            <a:r>
              <a:rPr lang="en-US" b="1" dirty="0" err="1"/>
              <a:t>root.quit</a:t>
            </a:r>
            <a:r>
              <a:rPr lang="en-US" b="1" dirty="0"/>
              <a:t>) </a:t>
            </a:r>
          </a:p>
          <a:p>
            <a:pPr marL="0" indent="0">
              <a:buNone/>
            </a:pPr>
            <a:r>
              <a:rPr lang="en-US" b="1" dirty="0" err="1"/>
              <a:t>helpmenu</a:t>
            </a:r>
            <a:r>
              <a:rPr lang="en-US" b="1" dirty="0"/>
              <a:t> = Menu(menu) </a:t>
            </a:r>
          </a:p>
          <a:p>
            <a:pPr marL="0" indent="0">
              <a:buNone/>
            </a:pPr>
            <a:r>
              <a:rPr lang="en-US" b="1" dirty="0" err="1"/>
              <a:t>menu.add_cascade</a:t>
            </a:r>
            <a:r>
              <a:rPr lang="en-US" b="1" dirty="0"/>
              <a:t>(label='History', menu=</a:t>
            </a:r>
            <a:r>
              <a:rPr lang="en-US" b="1" dirty="0" err="1"/>
              <a:t>helpmenu</a:t>
            </a:r>
            <a:r>
              <a:rPr lang="en-US" b="1" dirty="0"/>
              <a:t>) </a:t>
            </a:r>
          </a:p>
          <a:p>
            <a:pPr marL="0" indent="0">
              <a:buNone/>
            </a:pPr>
            <a:r>
              <a:rPr lang="en-US" b="1" dirty="0" err="1"/>
              <a:t>helpmenu.add_command</a:t>
            </a:r>
            <a:r>
              <a:rPr lang="en-US" b="1" dirty="0"/>
              <a:t>(label='About') </a:t>
            </a:r>
          </a:p>
          <a:p>
            <a:pPr marL="0" indent="0">
              <a:buNone/>
            </a:pPr>
            <a:r>
              <a:rPr lang="en-US" b="1" dirty="0" err="1"/>
              <a:t>mainloop</a:t>
            </a:r>
            <a:r>
              <a:rPr lang="en-US" b="1" dirty="0"/>
              <a:t>() </a:t>
            </a:r>
          </a:p>
        </p:txBody>
      </p:sp>
    </p:spTree>
    <p:extLst>
      <p:ext uri="{BB962C8B-B14F-4D97-AF65-F5344CB8AC3E}">
        <p14:creationId xmlns:p14="http://schemas.microsoft.com/office/powerpoint/2010/main" val="315791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from Tkinter import *</a:t>
            </a:r>
          </a:p>
          <a:p>
            <a:pPr marL="0" indent="0">
              <a:buNone/>
            </a:pPr>
            <a:r>
              <a:rPr lang="en-US" dirty="0"/>
              <a:t>main = </a:t>
            </a:r>
            <a:r>
              <a:rPr lang="en-US" dirty="0" err="1"/>
              <a:t>Tk</a:t>
            </a:r>
            <a:r>
              <a:rPr lang="en-US" dirty="0"/>
              <a:t>() </a:t>
            </a:r>
          </a:p>
          <a:p>
            <a:pPr marL="0" indent="0">
              <a:buNone/>
            </a:pPr>
            <a:r>
              <a:rPr lang="en-US" dirty="0" err="1"/>
              <a:t>ourMessage</a:t>
            </a:r>
            <a:r>
              <a:rPr lang="en-US" dirty="0"/>
              <a:t> ='NSCAS - NS College of Arts &amp; Science'</a:t>
            </a:r>
          </a:p>
          <a:p>
            <a:pPr marL="0" indent="0">
              <a:buNone/>
            </a:pPr>
            <a:r>
              <a:rPr lang="en-US" dirty="0" err="1"/>
              <a:t>messageVar</a:t>
            </a:r>
            <a:r>
              <a:rPr lang="en-US" dirty="0"/>
              <a:t> = Message(main, text = </a:t>
            </a:r>
            <a:r>
              <a:rPr lang="en-US" dirty="0" err="1"/>
              <a:t>ourMessage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 err="1"/>
              <a:t>messageVar.config</a:t>
            </a:r>
            <a:r>
              <a:rPr lang="en-US" dirty="0"/>
              <a:t>(</a:t>
            </a:r>
            <a:r>
              <a:rPr lang="en-US" dirty="0" err="1"/>
              <a:t>bg</a:t>
            </a:r>
            <a:r>
              <a:rPr lang="en-US" dirty="0"/>
              <a:t>='red') </a:t>
            </a:r>
          </a:p>
          <a:p>
            <a:pPr marL="0" indent="0">
              <a:buNone/>
            </a:pPr>
            <a:r>
              <a:rPr lang="en-US" dirty="0" err="1"/>
              <a:t>messageVar.pack</a:t>
            </a:r>
            <a:r>
              <a:rPr lang="en-US" dirty="0"/>
              <a:t>( ) </a:t>
            </a:r>
          </a:p>
          <a:p>
            <a:pPr marL="0" indent="0">
              <a:buNone/>
            </a:pPr>
            <a:r>
              <a:rPr lang="en-US" dirty="0" err="1"/>
              <a:t>main.mainloop</a:t>
            </a:r>
            <a:r>
              <a:rPr lang="en-US" dirty="0"/>
              <a:t>( ) </a:t>
            </a:r>
          </a:p>
        </p:txBody>
      </p:sp>
    </p:spTree>
    <p:extLst>
      <p:ext uri="{BB962C8B-B14F-4D97-AF65-F5344CB8AC3E}">
        <p14:creationId xmlns:p14="http://schemas.microsoft.com/office/powerpoint/2010/main" val="107741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Python </a:t>
            </a:r>
            <a:r>
              <a:rPr lang="en-US" dirty="0"/>
              <a:t>offers multiple options for developing GUI (Graphical User Interface). </a:t>
            </a:r>
            <a:r>
              <a:rPr lang="en-US" dirty="0" smtClean="0"/>
              <a:t>Python </a:t>
            </a:r>
            <a:r>
              <a:rPr lang="en-US" dirty="0"/>
              <a:t>with </a:t>
            </a:r>
            <a:r>
              <a:rPr lang="en-US" dirty="0" err="1"/>
              <a:t>tkinter</a:t>
            </a:r>
            <a:r>
              <a:rPr lang="en-US" dirty="0"/>
              <a:t> outputs the fastest and easiest way to create the GUI applications. </a:t>
            </a:r>
            <a:endParaRPr lang="en-US" dirty="0" smtClean="0"/>
          </a:p>
          <a:p>
            <a:pPr fontAlgn="base"/>
            <a:r>
              <a:rPr lang="en-US" dirty="0" smtClean="0"/>
              <a:t>Creating </a:t>
            </a:r>
            <a:r>
              <a:rPr lang="en-US" dirty="0"/>
              <a:t>a GUI using </a:t>
            </a:r>
            <a:r>
              <a:rPr lang="en-US" dirty="0" err="1"/>
              <a:t>tkinter</a:t>
            </a:r>
            <a:r>
              <a:rPr lang="en-US" dirty="0"/>
              <a:t> is an easy </a:t>
            </a:r>
            <a:r>
              <a:rPr lang="en-US" dirty="0" smtClean="0"/>
              <a:t>task.</a:t>
            </a:r>
          </a:p>
          <a:p>
            <a:pPr marL="0" indent="0" fontAlgn="base">
              <a:buNone/>
            </a:pPr>
            <a:r>
              <a:rPr lang="en-US" b="1" dirty="0" smtClean="0"/>
              <a:t>To </a:t>
            </a:r>
            <a:r>
              <a:rPr lang="en-US" b="1" dirty="0"/>
              <a:t>create a </a:t>
            </a:r>
            <a:r>
              <a:rPr lang="en-US" b="1" dirty="0" err="1"/>
              <a:t>tkinter</a:t>
            </a:r>
            <a:r>
              <a:rPr lang="en-US" b="1" dirty="0"/>
              <a:t>:</a:t>
            </a:r>
            <a:endParaRPr lang="en-US" dirty="0"/>
          </a:p>
          <a:p>
            <a:pPr fontAlgn="base"/>
            <a:r>
              <a:rPr lang="en-US" dirty="0"/>
              <a:t>Importing the module – </a:t>
            </a:r>
            <a:r>
              <a:rPr lang="en-US" dirty="0" err="1"/>
              <a:t>tkinter</a:t>
            </a:r>
            <a:endParaRPr lang="en-US" dirty="0"/>
          </a:p>
          <a:p>
            <a:pPr fontAlgn="base"/>
            <a:r>
              <a:rPr lang="en-US" dirty="0"/>
              <a:t>Create the main window (container)</a:t>
            </a:r>
          </a:p>
          <a:p>
            <a:pPr fontAlgn="base"/>
            <a:r>
              <a:rPr lang="en-US" dirty="0"/>
              <a:t>Add any number of widgets to the main window</a:t>
            </a:r>
          </a:p>
          <a:p>
            <a:pPr fontAlgn="base"/>
            <a:r>
              <a:rPr lang="en-US" dirty="0"/>
              <a:t>Apply the event Trigger on the widgets.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9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Button &amp; 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from Tkinter import *</a:t>
            </a:r>
          </a:p>
          <a:p>
            <a:pPr marL="0" indent="0">
              <a:buNone/>
            </a:pPr>
            <a:r>
              <a:rPr lang="en-US" dirty="0"/>
              <a:t>root = </a:t>
            </a:r>
            <a:r>
              <a:rPr lang="en-US" dirty="0" err="1"/>
              <a:t>Tk</a:t>
            </a:r>
            <a:r>
              <a:rPr lang="en-US" dirty="0"/>
              <a:t>() </a:t>
            </a:r>
          </a:p>
          <a:p>
            <a:pPr marL="0" indent="0">
              <a:buNone/>
            </a:pPr>
            <a:r>
              <a:rPr lang="en-US" dirty="0"/>
              <a:t>v = </a:t>
            </a:r>
            <a:r>
              <a:rPr lang="en-US" dirty="0" err="1"/>
              <a:t>IntVar</a:t>
            </a:r>
            <a:r>
              <a:rPr lang="en-US" dirty="0"/>
              <a:t>() </a:t>
            </a:r>
          </a:p>
          <a:p>
            <a:pPr marL="0" indent="0">
              <a:buNone/>
            </a:pPr>
            <a:r>
              <a:rPr lang="en-US" dirty="0" err="1"/>
              <a:t>Radiobutton</a:t>
            </a:r>
            <a:r>
              <a:rPr lang="en-US" dirty="0"/>
              <a:t>(root, text</a:t>
            </a:r>
            <a:r>
              <a:rPr lang="en-US" dirty="0" smtClean="0"/>
              <a:t>=‘CSE', </a:t>
            </a:r>
            <a:r>
              <a:rPr lang="en-US" dirty="0"/>
              <a:t>variable=v, value=1).pack(anchor=W) </a:t>
            </a:r>
          </a:p>
          <a:p>
            <a:pPr marL="0" indent="0">
              <a:buNone/>
            </a:pPr>
            <a:r>
              <a:rPr lang="en-US" dirty="0" err="1"/>
              <a:t>Radiobutton</a:t>
            </a:r>
            <a:r>
              <a:rPr lang="en-US" dirty="0"/>
              <a:t>(root, text</a:t>
            </a:r>
            <a:r>
              <a:rPr lang="en-US" dirty="0" smtClean="0"/>
              <a:t>=‘ECE’, </a:t>
            </a:r>
            <a:r>
              <a:rPr lang="en-US" dirty="0"/>
              <a:t>variable=v, value=2).pack(anchor=W)</a:t>
            </a:r>
          </a:p>
          <a:p>
            <a:pPr marL="0" indent="0">
              <a:buNone/>
            </a:pPr>
            <a:r>
              <a:rPr lang="en-US" dirty="0"/>
              <a:t>w = Scale(root, from_=0, to=42) </a:t>
            </a:r>
          </a:p>
          <a:p>
            <a:pPr marL="0" indent="0">
              <a:buNone/>
            </a:pPr>
            <a:r>
              <a:rPr lang="en-US" dirty="0" err="1"/>
              <a:t>w.pack</a:t>
            </a:r>
            <a:r>
              <a:rPr lang="en-US" dirty="0"/>
              <a:t>() </a:t>
            </a:r>
          </a:p>
          <a:p>
            <a:pPr marL="0" indent="0">
              <a:buNone/>
            </a:pPr>
            <a:r>
              <a:rPr lang="en-US" dirty="0"/>
              <a:t>w = Scale(root, from_=0, to=200, orient=HORIZONTAL) </a:t>
            </a:r>
          </a:p>
          <a:p>
            <a:pPr marL="0" indent="0">
              <a:buNone/>
            </a:pPr>
            <a:r>
              <a:rPr lang="en-US" dirty="0" err="1"/>
              <a:t>w.pack</a:t>
            </a:r>
            <a:r>
              <a:rPr lang="en-US" dirty="0"/>
              <a:t>() </a:t>
            </a:r>
          </a:p>
          <a:p>
            <a:pPr marL="0" indent="0">
              <a:buNone/>
            </a:pPr>
            <a:r>
              <a:rPr lang="en-US" dirty="0" err="1"/>
              <a:t>mainloop</a:t>
            </a:r>
            <a:r>
              <a:rPr lang="en-US" dirty="0"/>
              <a:t>()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33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&amp; Scrolling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53803"/>
            <a:ext cx="8825659" cy="435305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000" dirty="0"/>
              <a:t>from Tkinter import *</a:t>
            </a:r>
          </a:p>
          <a:p>
            <a:pPr marL="0" indent="0">
              <a:buNone/>
            </a:pPr>
            <a:r>
              <a:rPr lang="en-US" sz="3000" dirty="0"/>
              <a:t>root = </a:t>
            </a:r>
            <a:r>
              <a:rPr lang="en-US" sz="3000" dirty="0" err="1"/>
              <a:t>Tk</a:t>
            </a:r>
            <a:r>
              <a:rPr lang="en-US" sz="3000" dirty="0"/>
              <a:t>()</a:t>
            </a:r>
          </a:p>
          <a:p>
            <a:pPr marL="0" indent="0">
              <a:buNone/>
            </a:pPr>
            <a:r>
              <a:rPr lang="en-US" sz="3000" dirty="0"/>
              <a:t>scrollbar = Scrollbar(root) </a:t>
            </a:r>
          </a:p>
          <a:p>
            <a:pPr marL="0" indent="0">
              <a:buNone/>
            </a:pPr>
            <a:r>
              <a:rPr lang="en-US" sz="3000" dirty="0" err="1"/>
              <a:t>scrollbar.pack</a:t>
            </a:r>
            <a:r>
              <a:rPr lang="en-US" sz="3000" dirty="0"/>
              <a:t>( side = RIGHT, fill = Y ) </a:t>
            </a:r>
          </a:p>
          <a:p>
            <a:pPr marL="0" indent="0">
              <a:buNone/>
            </a:pPr>
            <a:r>
              <a:rPr lang="en-US" sz="3000" dirty="0" err="1"/>
              <a:t>mylist</a:t>
            </a:r>
            <a:r>
              <a:rPr lang="en-US" sz="3000" dirty="0"/>
              <a:t> = </a:t>
            </a:r>
            <a:r>
              <a:rPr lang="en-US" sz="3000" dirty="0" err="1"/>
              <a:t>Listbox</a:t>
            </a:r>
            <a:r>
              <a:rPr lang="en-US" sz="3000" dirty="0"/>
              <a:t>(root, </a:t>
            </a:r>
            <a:r>
              <a:rPr lang="en-US" sz="3000" dirty="0" err="1"/>
              <a:t>yscrollcommand</a:t>
            </a:r>
            <a:r>
              <a:rPr lang="en-US" sz="3000" dirty="0"/>
              <a:t> = </a:t>
            </a:r>
            <a:r>
              <a:rPr lang="en-US" sz="3000" dirty="0" err="1"/>
              <a:t>scrollbar.set</a:t>
            </a:r>
            <a:r>
              <a:rPr lang="en-US" sz="3000" dirty="0"/>
              <a:t> ) </a:t>
            </a:r>
          </a:p>
          <a:p>
            <a:pPr marL="0" indent="0">
              <a:buNone/>
            </a:pPr>
            <a:r>
              <a:rPr lang="en-US" sz="3000" dirty="0"/>
              <a:t>for line in range(100): </a:t>
            </a:r>
          </a:p>
          <a:p>
            <a:pPr marL="0" indent="0">
              <a:buNone/>
            </a:pPr>
            <a:r>
              <a:rPr lang="en-US" sz="3000" dirty="0"/>
              <a:t>    </a:t>
            </a:r>
            <a:r>
              <a:rPr lang="en-US" sz="3000" dirty="0" err="1"/>
              <a:t>mylist.insert</a:t>
            </a:r>
            <a:r>
              <a:rPr lang="en-US" sz="3000" dirty="0"/>
              <a:t>(END, 'College of Arts &amp; Science' + </a:t>
            </a:r>
            <a:r>
              <a:rPr lang="en-US" sz="3000" dirty="0" err="1"/>
              <a:t>str</a:t>
            </a:r>
            <a:r>
              <a:rPr lang="en-US" sz="3000" dirty="0"/>
              <a:t>(line)) </a:t>
            </a:r>
          </a:p>
          <a:p>
            <a:pPr marL="0" indent="0">
              <a:buNone/>
            </a:pPr>
            <a:r>
              <a:rPr lang="en-US" sz="3000" dirty="0" err="1"/>
              <a:t>mylist.pack</a:t>
            </a:r>
            <a:r>
              <a:rPr lang="en-US" sz="3000" dirty="0"/>
              <a:t>( side = LEFT, fill = BOTH ) </a:t>
            </a:r>
          </a:p>
          <a:p>
            <a:pPr marL="0" indent="0">
              <a:buNone/>
            </a:pPr>
            <a:r>
              <a:rPr lang="en-US" sz="3000" dirty="0" err="1"/>
              <a:t>scrollbar.config</a:t>
            </a:r>
            <a:r>
              <a:rPr lang="en-US" sz="3000" dirty="0"/>
              <a:t>( command = </a:t>
            </a:r>
            <a:r>
              <a:rPr lang="en-US" sz="3000" dirty="0" err="1"/>
              <a:t>mylist.yview</a:t>
            </a:r>
            <a:r>
              <a:rPr lang="en-US" sz="3000" dirty="0"/>
              <a:t> ) </a:t>
            </a:r>
          </a:p>
          <a:p>
            <a:pPr marL="0" indent="0">
              <a:buNone/>
            </a:pPr>
            <a:r>
              <a:rPr lang="en-US" sz="3000" dirty="0"/>
              <a:t>T = Text(root, height=2, width=30) </a:t>
            </a:r>
          </a:p>
          <a:p>
            <a:pPr marL="0" indent="0">
              <a:buNone/>
            </a:pPr>
            <a:r>
              <a:rPr lang="en-US" sz="3000" dirty="0" err="1"/>
              <a:t>T.pack</a:t>
            </a:r>
            <a:r>
              <a:rPr lang="en-US" sz="3000" dirty="0"/>
              <a:t>() </a:t>
            </a:r>
          </a:p>
          <a:p>
            <a:pPr marL="0" indent="0">
              <a:buNone/>
            </a:pPr>
            <a:r>
              <a:rPr lang="en-US" sz="3000" dirty="0" err="1"/>
              <a:t>T.insert</a:t>
            </a:r>
            <a:r>
              <a:rPr lang="en-US" sz="3000" dirty="0"/>
              <a:t>(END, 'NSCAS\</a:t>
            </a:r>
            <a:r>
              <a:rPr lang="en-US" sz="3000" dirty="0" err="1"/>
              <a:t>nTHENI</a:t>
            </a:r>
            <a:r>
              <a:rPr lang="en-US" sz="3000" dirty="0"/>
              <a:t> DISTRICT\n') </a:t>
            </a:r>
          </a:p>
          <a:p>
            <a:pPr marL="0" indent="0">
              <a:buNone/>
            </a:pPr>
            <a:r>
              <a:rPr lang="en-US" sz="3000" dirty="0" err="1"/>
              <a:t>mainloop</a:t>
            </a:r>
            <a:r>
              <a:rPr lang="en-US" sz="3000" dirty="0"/>
              <a:t>()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90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from Tkinter import *</a:t>
            </a:r>
          </a:p>
          <a:p>
            <a:pPr marL="0" indent="0">
              <a:buNone/>
            </a:pPr>
            <a:r>
              <a:rPr lang="en-US" dirty="0"/>
              <a:t>master = </a:t>
            </a:r>
            <a:r>
              <a:rPr lang="en-US" dirty="0" err="1"/>
              <a:t>Tk</a:t>
            </a:r>
            <a:r>
              <a:rPr lang="en-US" dirty="0"/>
              <a:t>() </a:t>
            </a:r>
          </a:p>
          <a:p>
            <a:pPr marL="0" indent="0">
              <a:buNone/>
            </a:pPr>
            <a:r>
              <a:rPr lang="en-US" dirty="0" err="1"/>
              <a:t>master.title</a:t>
            </a:r>
            <a:r>
              <a:rPr lang="en-US" dirty="0"/>
              <a:t>('NS Arts') </a:t>
            </a:r>
          </a:p>
          <a:p>
            <a:pPr marL="0" indent="0">
              <a:buNone/>
            </a:pPr>
            <a:r>
              <a:rPr lang="en-US" dirty="0"/>
              <a:t>top = </a:t>
            </a:r>
            <a:r>
              <a:rPr lang="en-US" dirty="0" err="1"/>
              <a:t>Toplevel</a:t>
            </a:r>
            <a:r>
              <a:rPr lang="en-US" dirty="0"/>
              <a:t>() </a:t>
            </a:r>
          </a:p>
          <a:p>
            <a:pPr marL="0" indent="0">
              <a:buNone/>
            </a:pPr>
            <a:r>
              <a:rPr lang="en-US" dirty="0" err="1"/>
              <a:t>top.title</a:t>
            </a:r>
            <a:r>
              <a:rPr lang="en-US" dirty="0"/>
              <a:t>('NS Science') </a:t>
            </a:r>
          </a:p>
          <a:p>
            <a:pPr marL="0" indent="0">
              <a:buNone/>
            </a:pPr>
            <a:r>
              <a:rPr lang="en-US" dirty="0" err="1"/>
              <a:t>top.mainloop</a:t>
            </a:r>
            <a:r>
              <a:rPr lang="en-US" dirty="0"/>
              <a:t>()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79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Window - </a:t>
            </a:r>
            <a:r>
              <a:rPr lang="en-US" dirty="0" err="1" smtClean="0"/>
              <a:t>panedwindow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from Tkinter import *</a:t>
            </a:r>
          </a:p>
          <a:p>
            <a:pPr marL="0" indent="0">
              <a:buNone/>
            </a:pPr>
            <a:r>
              <a:rPr lang="en-US" dirty="0"/>
              <a:t>m1 = </a:t>
            </a:r>
            <a:r>
              <a:rPr lang="en-US" dirty="0" err="1"/>
              <a:t>PanedWindow</a:t>
            </a:r>
            <a:r>
              <a:rPr lang="en-US" dirty="0"/>
              <a:t>() </a:t>
            </a:r>
          </a:p>
          <a:p>
            <a:pPr marL="0" indent="0">
              <a:buNone/>
            </a:pPr>
            <a:r>
              <a:rPr lang="en-US" dirty="0"/>
              <a:t>m1.pack(fill = BOTH, expand = 1) </a:t>
            </a:r>
          </a:p>
          <a:p>
            <a:pPr marL="0" indent="0">
              <a:buNone/>
            </a:pPr>
            <a:r>
              <a:rPr lang="en-US" dirty="0"/>
              <a:t>left = Entry(m1, </a:t>
            </a:r>
            <a:r>
              <a:rPr lang="en-US" dirty="0" err="1"/>
              <a:t>bd</a:t>
            </a:r>
            <a:r>
              <a:rPr lang="en-US" dirty="0"/>
              <a:t> = 5) </a:t>
            </a:r>
          </a:p>
          <a:p>
            <a:pPr marL="0" indent="0">
              <a:buNone/>
            </a:pPr>
            <a:r>
              <a:rPr lang="en-US" dirty="0"/>
              <a:t>m1.add(left) </a:t>
            </a:r>
          </a:p>
          <a:p>
            <a:pPr marL="0" indent="0">
              <a:buNone/>
            </a:pPr>
            <a:r>
              <a:rPr lang="en-US" dirty="0"/>
              <a:t>m2 = </a:t>
            </a:r>
            <a:r>
              <a:rPr lang="en-US" dirty="0" err="1"/>
              <a:t>PanedWindow</a:t>
            </a:r>
            <a:r>
              <a:rPr lang="en-US" dirty="0"/>
              <a:t>(m1, orient = VERTICAL) </a:t>
            </a:r>
          </a:p>
          <a:p>
            <a:pPr marL="0" indent="0">
              <a:buNone/>
            </a:pPr>
            <a:r>
              <a:rPr lang="en-US" dirty="0"/>
              <a:t>m1.add(m2) </a:t>
            </a:r>
          </a:p>
          <a:p>
            <a:pPr marL="0" indent="0">
              <a:buNone/>
            </a:pPr>
            <a:r>
              <a:rPr lang="en-US" dirty="0"/>
              <a:t>top = Scale( m2, orient = HORIZONTAL) </a:t>
            </a:r>
          </a:p>
          <a:p>
            <a:pPr marL="0" indent="0">
              <a:buNone/>
            </a:pPr>
            <a:r>
              <a:rPr lang="en-US" dirty="0"/>
              <a:t>m2.add(top) </a:t>
            </a:r>
          </a:p>
          <a:p>
            <a:pPr marL="0" indent="0">
              <a:buNone/>
            </a:pPr>
            <a:r>
              <a:rPr lang="en-US" dirty="0" err="1"/>
              <a:t>mainloop</a:t>
            </a:r>
            <a:r>
              <a:rPr lang="en-US" dirty="0"/>
              <a:t>()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Program -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smtClean="0"/>
              <a:t>Tkinter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 = </a:t>
            </a:r>
            <a:r>
              <a:rPr lang="en-US" dirty="0" err="1"/>
              <a:t>tkinter.Tk</a:t>
            </a:r>
            <a:r>
              <a:rPr lang="en-US" dirty="0"/>
              <a:t>() </a:t>
            </a:r>
          </a:p>
          <a:p>
            <a:pPr marL="0" indent="0">
              <a:buNone/>
            </a:pPr>
            <a:r>
              <a:rPr lang="en-US" dirty="0"/>
              <a:t>''' </a:t>
            </a:r>
          </a:p>
          <a:p>
            <a:pPr marL="0" indent="0">
              <a:buNone/>
            </a:pPr>
            <a:r>
              <a:rPr lang="en-US" dirty="0"/>
              <a:t>widgets are added here </a:t>
            </a:r>
          </a:p>
          <a:p>
            <a:pPr marL="0" indent="0">
              <a:buNone/>
            </a:pPr>
            <a:r>
              <a:rPr lang="en-US" dirty="0"/>
              <a:t>'''</a:t>
            </a:r>
          </a:p>
          <a:p>
            <a:pPr marL="0" indent="0">
              <a:buNone/>
            </a:pPr>
            <a:r>
              <a:rPr lang="en-US" dirty="0" err="1"/>
              <a:t>m.mainloop</a:t>
            </a:r>
            <a:r>
              <a:rPr lang="en-US" dirty="0"/>
              <a:t>() </a:t>
            </a:r>
          </a:p>
        </p:txBody>
      </p:sp>
    </p:spTree>
    <p:extLst>
      <p:ext uri="{BB962C8B-B14F-4D97-AF65-F5344CB8AC3E}">
        <p14:creationId xmlns:p14="http://schemas.microsoft.com/office/powerpoint/2010/main" val="420917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</a:t>
            </a:r>
            <a:r>
              <a:rPr lang="en-US" dirty="0"/>
              <a:t>add a button in your application, this widget is used.</a:t>
            </a:r>
          </a:p>
          <a:p>
            <a:r>
              <a:rPr lang="en-US" b="1" dirty="0" smtClean="0"/>
              <a:t>OPTIONS</a:t>
            </a:r>
            <a:endParaRPr lang="en-US" b="1" dirty="0"/>
          </a:p>
          <a:p>
            <a:pPr marL="0" indent="0">
              <a:buNone/>
            </a:pPr>
            <a:r>
              <a:rPr lang="en-US" b="1" dirty="0" err="1" smtClean="0"/>
              <a:t>activebackground</a:t>
            </a:r>
            <a:r>
              <a:rPr lang="en-US" b="1" dirty="0"/>
              <a:t>: </a:t>
            </a:r>
            <a:r>
              <a:rPr lang="en-US" dirty="0"/>
              <a:t>to set the background color when button is under the cursor.</a:t>
            </a:r>
          </a:p>
          <a:p>
            <a:pPr marL="0" indent="0">
              <a:buNone/>
            </a:pPr>
            <a:r>
              <a:rPr lang="en-US" b="1" dirty="0" err="1"/>
              <a:t>activeforeground</a:t>
            </a:r>
            <a:r>
              <a:rPr lang="en-US" b="1" dirty="0"/>
              <a:t>: </a:t>
            </a:r>
            <a:r>
              <a:rPr lang="en-US" dirty="0"/>
              <a:t>to set the foreground color when button is under the cursor.</a:t>
            </a:r>
          </a:p>
          <a:p>
            <a:pPr marL="0" indent="0">
              <a:buNone/>
            </a:pPr>
            <a:r>
              <a:rPr lang="en-US" b="1" dirty="0" err="1"/>
              <a:t>bg</a:t>
            </a:r>
            <a:r>
              <a:rPr lang="en-US" b="1" dirty="0"/>
              <a:t>: </a:t>
            </a:r>
            <a:r>
              <a:rPr lang="en-US" dirty="0"/>
              <a:t>to set he normal background color.</a:t>
            </a:r>
          </a:p>
          <a:p>
            <a:pPr marL="0" indent="0">
              <a:buNone/>
            </a:pPr>
            <a:r>
              <a:rPr lang="en-US" b="1" dirty="0"/>
              <a:t>command: </a:t>
            </a:r>
            <a:r>
              <a:rPr lang="en-US" dirty="0"/>
              <a:t>to call a function.</a:t>
            </a:r>
          </a:p>
          <a:p>
            <a:pPr marL="0" indent="0">
              <a:buNone/>
            </a:pPr>
            <a:r>
              <a:rPr lang="en-US" b="1" dirty="0"/>
              <a:t>font: </a:t>
            </a:r>
            <a:r>
              <a:rPr lang="en-US" dirty="0"/>
              <a:t>to set the font on the button label.</a:t>
            </a:r>
          </a:p>
          <a:p>
            <a:pPr marL="0" indent="0">
              <a:buNone/>
            </a:pPr>
            <a:r>
              <a:rPr lang="en-US" b="1" dirty="0"/>
              <a:t>image</a:t>
            </a:r>
            <a:r>
              <a:rPr lang="en-US" dirty="0"/>
              <a:t>: to set the image on the button.</a:t>
            </a:r>
          </a:p>
          <a:p>
            <a:pPr marL="0" indent="0">
              <a:buNone/>
            </a:pPr>
            <a:r>
              <a:rPr lang="en-US" b="1" dirty="0"/>
              <a:t>width: </a:t>
            </a:r>
            <a:r>
              <a:rPr lang="en-US" dirty="0"/>
              <a:t>to set the width of the button.</a:t>
            </a:r>
          </a:p>
          <a:p>
            <a:pPr marL="0" indent="0">
              <a:buNone/>
            </a:pPr>
            <a:r>
              <a:rPr lang="en-US" b="1" dirty="0"/>
              <a:t>height: </a:t>
            </a:r>
            <a:r>
              <a:rPr lang="en-US" dirty="0"/>
              <a:t>to set the height of the button.</a:t>
            </a:r>
          </a:p>
        </p:txBody>
      </p:sp>
    </p:spTree>
    <p:extLst>
      <p:ext uri="{BB962C8B-B14F-4D97-AF65-F5344CB8AC3E}">
        <p14:creationId xmlns:p14="http://schemas.microsoft.com/office/powerpoint/2010/main" val="154848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smtClean="0"/>
              <a:t>Tkinter </a:t>
            </a:r>
            <a:r>
              <a:rPr lang="en-US" dirty="0"/>
              <a:t>as </a:t>
            </a:r>
            <a:r>
              <a:rPr lang="en-US" dirty="0" err="1"/>
              <a:t>tk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r = </a:t>
            </a:r>
            <a:r>
              <a:rPr lang="en-US" dirty="0" err="1"/>
              <a:t>tk.Tk</a:t>
            </a:r>
            <a:r>
              <a:rPr lang="en-US" dirty="0"/>
              <a:t>() </a:t>
            </a:r>
          </a:p>
          <a:p>
            <a:pPr marL="0" indent="0">
              <a:buNone/>
            </a:pPr>
            <a:r>
              <a:rPr lang="en-US" dirty="0" err="1"/>
              <a:t>r.title</a:t>
            </a:r>
            <a:r>
              <a:rPr lang="en-US" dirty="0"/>
              <a:t>('Counting Seconds') </a:t>
            </a:r>
          </a:p>
          <a:p>
            <a:pPr marL="0" indent="0">
              <a:buNone/>
            </a:pPr>
            <a:r>
              <a:rPr lang="en-US" dirty="0"/>
              <a:t>button = </a:t>
            </a:r>
            <a:r>
              <a:rPr lang="en-US" dirty="0" err="1"/>
              <a:t>tk.Button</a:t>
            </a:r>
            <a:r>
              <a:rPr lang="en-US" dirty="0"/>
              <a:t>(r, text='Stop', width=25, command=</a:t>
            </a:r>
            <a:r>
              <a:rPr lang="en-US" dirty="0" err="1"/>
              <a:t>r.destroy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 err="1"/>
              <a:t>button.pack</a:t>
            </a:r>
            <a:r>
              <a:rPr lang="en-US" dirty="0"/>
              <a:t>() </a:t>
            </a:r>
          </a:p>
          <a:p>
            <a:pPr marL="0" indent="0">
              <a:buNone/>
            </a:pPr>
            <a:r>
              <a:rPr lang="en-US" dirty="0" err="1"/>
              <a:t>r.mainloop</a:t>
            </a:r>
            <a:r>
              <a:rPr lang="en-US" dirty="0"/>
              <a:t>() </a:t>
            </a:r>
          </a:p>
        </p:txBody>
      </p:sp>
    </p:spTree>
    <p:extLst>
      <p:ext uri="{BB962C8B-B14F-4D97-AF65-F5344CB8AC3E}">
        <p14:creationId xmlns:p14="http://schemas.microsoft.com/office/powerpoint/2010/main" val="41938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Canvas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is used to draw pictures and other complex layout like graphics, text and widgets.</a:t>
            </a:r>
          </a:p>
          <a:p>
            <a:r>
              <a:rPr lang="en-US" b="1" dirty="0" smtClean="0"/>
              <a:t>OPTIONS</a:t>
            </a:r>
            <a:endParaRPr lang="en-US" b="1" dirty="0"/>
          </a:p>
          <a:p>
            <a:pPr marL="0" indent="0">
              <a:buNone/>
            </a:pPr>
            <a:r>
              <a:rPr lang="en-US" b="1" dirty="0" err="1" smtClean="0"/>
              <a:t>bd</a:t>
            </a:r>
            <a:r>
              <a:rPr lang="en-US" b="1" dirty="0"/>
              <a:t>: </a:t>
            </a:r>
            <a:r>
              <a:rPr lang="en-US" dirty="0"/>
              <a:t>to set the border width in pixels.</a:t>
            </a:r>
          </a:p>
          <a:p>
            <a:pPr marL="0" indent="0">
              <a:buNone/>
            </a:pPr>
            <a:r>
              <a:rPr lang="en-US" b="1" dirty="0" err="1"/>
              <a:t>bg</a:t>
            </a:r>
            <a:r>
              <a:rPr lang="en-US" b="1" dirty="0"/>
              <a:t>: </a:t>
            </a:r>
            <a:r>
              <a:rPr lang="en-US" dirty="0"/>
              <a:t>to set the normal background color.</a:t>
            </a:r>
          </a:p>
          <a:p>
            <a:pPr marL="0" indent="0">
              <a:buNone/>
            </a:pPr>
            <a:r>
              <a:rPr lang="en-US" b="1" dirty="0"/>
              <a:t>cursor: </a:t>
            </a:r>
            <a:r>
              <a:rPr lang="en-US" dirty="0"/>
              <a:t>to set the cursor used in the canvas.</a:t>
            </a:r>
          </a:p>
          <a:p>
            <a:pPr marL="0" indent="0">
              <a:buNone/>
            </a:pPr>
            <a:r>
              <a:rPr lang="en-US" b="1" dirty="0" err="1"/>
              <a:t>highlightcolor</a:t>
            </a:r>
            <a:r>
              <a:rPr lang="en-US" b="1" dirty="0"/>
              <a:t>: </a:t>
            </a:r>
            <a:r>
              <a:rPr lang="en-US" dirty="0"/>
              <a:t>to set the color shown in the focus highlight.</a:t>
            </a:r>
          </a:p>
          <a:p>
            <a:pPr marL="0" indent="0">
              <a:buNone/>
            </a:pPr>
            <a:r>
              <a:rPr lang="en-US" b="1" dirty="0"/>
              <a:t>width: </a:t>
            </a:r>
            <a:r>
              <a:rPr lang="en-US" dirty="0"/>
              <a:t>to set the width of the widget.</a:t>
            </a:r>
          </a:p>
          <a:p>
            <a:pPr marL="0" indent="0">
              <a:buNone/>
            </a:pPr>
            <a:r>
              <a:rPr lang="en-US" b="1" dirty="0"/>
              <a:t>height: </a:t>
            </a:r>
            <a:r>
              <a:rPr lang="en-US" dirty="0"/>
              <a:t>to set the height of the widget.</a:t>
            </a:r>
          </a:p>
        </p:txBody>
      </p:sp>
    </p:spTree>
    <p:extLst>
      <p:ext uri="{BB962C8B-B14F-4D97-AF65-F5344CB8AC3E}">
        <p14:creationId xmlns:p14="http://schemas.microsoft.com/office/powerpoint/2010/main" val="193614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Canvas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smtClean="0"/>
              <a:t>Tkinter </a:t>
            </a:r>
            <a:r>
              <a:rPr lang="en-US" dirty="0"/>
              <a:t>import *</a:t>
            </a:r>
          </a:p>
          <a:p>
            <a:pPr marL="0" indent="0">
              <a:buNone/>
            </a:pPr>
            <a:r>
              <a:rPr lang="en-US" dirty="0"/>
              <a:t>master = </a:t>
            </a:r>
            <a:r>
              <a:rPr lang="en-US" dirty="0" err="1"/>
              <a:t>Tk</a:t>
            </a:r>
            <a:r>
              <a:rPr lang="en-US" dirty="0"/>
              <a:t>() </a:t>
            </a:r>
          </a:p>
          <a:p>
            <a:pPr marL="0" indent="0">
              <a:buNone/>
            </a:pPr>
            <a:r>
              <a:rPr lang="en-US" dirty="0"/>
              <a:t>w = Canvas(master, width=40, height=60) </a:t>
            </a:r>
          </a:p>
          <a:p>
            <a:pPr marL="0" indent="0">
              <a:buNone/>
            </a:pPr>
            <a:r>
              <a:rPr lang="en-US" dirty="0" err="1"/>
              <a:t>w.pack</a:t>
            </a:r>
            <a:r>
              <a:rPr lang="en-US" dirty="0"/>
              <a:t>() </a:t>
            </a:r>
          </a:p>
          <a:p>
            <a:pPr marL="0" indent="0">
              <a:buNone/>
            </a:pPr>
            <a:r>
              <a:rPr lang="en-US" dirty="0" err="1"/>
              <a:t>canvas_height</a:t>
            </a:r>
            <a:r>
              <a:rPr lang="en-US" dirty="0"/>
              <a:t>=20</a:t>
            </a:r>
          </a:p>
          <a:p>
            <a:pPr marL="0" indent="0">
              <a:buNone/>
            </a:pPr>
            <a:r>
              <a:rPr lang="en-US" dirty="0" err="1"/>
              <a:t>canvas_width</a:t>
            </a:r>
            <a:r>
              <a:rPr lang="en-US" dirty="0"/>
              <a:t>=200</a:t>
            </a:r>
          </a:p>
          <a:p>
            <a:pPr marL="0" indent="0">
              <a:buNone/>
            </a:pPr>
            <a:r>
              <a:rPr lang="en-US" dirty="0"/>
              <a:t>y = </a:t>
            </a:r>
            <a:r>
              <a:rPr lang="en-US" dirty="0" err="1"/>
              <a:t>int</a:t>
            </a:r>
            <a:r>
              <a:rPr lang="en-US" dirty="0"/>
              <a:t>(</a:t>
            </a:r>
            <a:r>
              <a:rPr lang="en-US" dirty="0" err="1"/>
              <a:t>canvas_height</a:t>
            </a:r>
            <a:r>
              <a:rPr lang="en-US" dirty="0"/>
              <a:t> / 2) </a:t>
            </a:r>
          </a:p>
          <a:p>
            <a:pPr marL="0" indent="0">
              <a:buNone/>
            </a:pPr>
            <a:r>
              <a:rPr lang="en-US" dirty="0" err="1"/>
              <a:t>w.create_line</a:t>
            </a:r>
            <a:r>
              <a:rPr lang="en-US" dirty="0"/>
              <a:t>(0, y, </a:t>
            </a:r>
            <a:r>
              <a:rPr lang="en-US" dirty="0" err="1"/>
              <a:t>canvas_width</a:t>
            </a:r>
            <a:r>
              <a:rPr lang="en-US" dirty="0"/>
              <a:t>, y ) </a:t>
            </a:r>
          </a:p>
          <a:p>
            <a:pPr marL="0" indent="0">
              <a:buNone/>
            </a:pPr>
            <a:r>
              <a:rPr lang="en-US" dirty="0" err="1"/>
              <a:t>mainloop</a:t>
            </a:r>
            <a:r>
              <a:rPr lang="en-US" dirty="0"/>
              <a:t>()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5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smtClean="0"/>
              <a:t>Tkinter </a:t>
            </a:r>
            <a:r>
              <a:rPr lang="en-US" dirty="0"/>
              <a:t>import *</a:t>
            </a:r>
          </a:p>
          <a:p>
            <a:pPr marL="0" indent="0">
              <a:buNone/>
            </a:pPr>
            <a:r>
              <a:rPr lang="en-US" dirty="0"/>
              <a:t>master = </a:t>
            </a:r>
            <a:r>
              <a:rPr lang="en-US" dirty="0" err="1"/>
              <a:t>Tk</a:t>
            </a:r>
            <a:r>
              <a:rPr lang="en-US" dirty="0"/>
              <a:t>() </a:t>
            </a:r>
          </a:p>
          <a:p>
            <a:pPr marL="0" indent="0">
              <a:buNone/>
            </a:pPr>
            <a:r>
              <a:rPr lang="en-US" dirty="0"/>
              <a:t>var1 = </a:t>
            </a:r>
            <a:r>
              <a:rPr lang="en-US" dirty="0" err="1"/>
              <a:t>IntVar</a:t>
            </a:r>
            <a:r>
              <a:rPr lang="en-US" dirty="0"/>
              <a:t>() </a:t>
            </a:r>
          </a:p>
          <a:p>
            <a:pPr marL="0" indent="0">
              <a:buNone/>
            </a:pPr>
            <a:r>
              <a:rPr lang="en-US" dirty="0" err="1"/>
              <a:t>Checkbutton</a:t>
            </a:r>
            <a:r>
              <a:rPr lang="en-US" dirty="0"/>
              <a:t>(master, text='male', variable=var1).grid(row=0, sticky=W) </a:t>
            </a:r>
          </a:p>
          <a:p>
            <a:pPr marL="0" indent="0">
              <a:buNone/>
            </a:pPr>
            <a:r>
              <a:rPr lang="en-US" dirty="0"/>
              <a:t>var2 = </a:t>
            </a:r>
            <a:r>
              <a:rPr lang="en-US" dirty="0" err="1"/>
              <a:t>IntVar</a:t>
            </a:r>
            <a:r>
              <a:rPr lang="en-US" dirty="0"/>
              <a:t>() </a:t>
            </a:r>
          </a:p>
          <a:p>
            <a:pPr marL="0" indent="0">
              <a:buNone/>
            </a:pPr>
            <a:r>
              <a:rPr lang="en-US" dirty="0" err="1"/>
              <a:t>Checkbutton</a:t>
            </a:r>
            <a:r>
              <a:rPr lang="en-US" dirty="0"/>
              <a:t>(master, text='female', variable=var2).grid(row=1, sticky=W) </a:t>
            </a:r>
          </a:p>
          <a:p>
            <a:pPr marL="0" indent="0">
              <a:buNone/>
            </a:pPr>
            <a:r>
              <a:rPr lang="en-US" dirty="0" err="1"/>
              <a:t>mainloop</a:t>
            </a:r>
            <a:r>
              <a:rPr lang="en-US" dirty="0"/>
              <a:t>()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19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</a:t>
            </a:r>
            <a:r>
              <a:rPr lang="en-US" dirty="0"/>
              <a:t>is used to input the single line text entry from the user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OPTIONS</a:t>
            </a:r>
            <a:endParaRPr lang="en-US" b="1" dirty="0"/>
          </a:p>
          <a:p>
            <a:pPr marL="0" indent="0">
              <a:buNone/>
            </a:pPr>
            <a:r>
              <a:rPr lang="en-US" b="1" dirty="0" err="1" smtClean="0"/>
              <a:t>bd</a:t>
            </a:r>
            <a:r>
              <a:rPr lang="en-US" b="1" dirty="0"/>
              <a:t>: </a:t>
            </a:r>
            <a:r>
              <a:rPr lang="en-US" dirty="0"/>
              <a:t>to set the border width in pixels.</a:t>
            </a:r>
          </a:p>
          <a:p>
            <a:pPr marL="0" indent="0">
              <a:buNone/>
            </a:pPr>
            <a:r>
              <a:rPr lang="en-US" b="1" dirty="0" err="1"/>
              <a:t>bg</a:t>
            </a:r>
            <a:r>
              <a:rPr lang="en-US" b="1" dirty="0"/>
              <a:t>: </a:t>
            </a:r>
            <a:r>
              <a:rPr lang="en-US" dirty="0"/>
              <a:t>to set the normal background color.</a:t>
            </a:r>
          </a:p>
          <a:p>
            <a:pPr marL="0" indent="0">
              <a:buNone/>
            </a:pPr>
            <a:r>
              <a:rPr lang="en-US" b="1" dirty="0"/>
              <a:t>cursor: </a:t>
            </a:r>
            <a:r>
              <a:rPr lang="en-US" dirty="0"/>
              <a:t>to set the cursor used.</a:t>
            </a:r>
          </a:p>
          <a:p>
            <a:pPr marL="0" indent="0">
              <a:buNone/>
            </a:pPr>
            <a:r>
              <a:rPr lang="en-US" b="1" dirty="0"/>
              <a:t>command: </a:t>
            </a:r>
            <a:r>
              <a:rPr lang="en-US" dirty="0"/>
              <a:t>to call a function.</a:t>
            </a:r>
          </a:p>
          <a:p>
            <a:pPr marL="0" indent="0">
              <a:buNone/>
            </a:pPr>
            <a:r>
              <a:rPr lang="en-US" b="1" dirty="0" err="1"/>
              <a:t>highlightcolor</a:t>
            </a:r>
            <a:r>
              <a:rPr lang="en-US" b="1" dirty="0"/>
              <a:t>: </a:t>
            </a:r>
            <a:r>
              <a:rPr lang="en-US" dirty="0"/>
              <a:t>to set the color shown in the focus highlight.</a:t>
            </a:r>
          </a:p>
          <a:p>
            <a:pPr marL="0" indent="0">
              <a:buNone/>
            </a:pPr>
            <a:r>
              <a:rPr lang="en-US" b="1" dirty="0"/>
              <a:t>width: </a:t>
            </a:r>
            <a:r>
              <a:rPr lang="en-US" dirty="0"/>
              <a:t>to set the width of the button.</a:t>
            </a:r>
          </a:p>
          <a:p>
            <a:pPr marL="0" indent="0">
              <a:buNone/>
            </a:pPr>
            <a:r>
              <a:rPr lang="en-US" b="1" dirty="0"/>
              <a:t>height: </a:t>
            </a:r>
            <a:r>
              <a:rPr lang="en-US" dirty="0"/>
              <a:t>to set the height of the button.</a:t>
            </a:r>
          </a:p>
        </p:txBody>
      </p:sp>
    </p:spTree>
    <p:extLst>
      <p:ext uri="{BB962C8B-B14F-4D97-AF65-F5344CB8AC3E}">
        <p14:creationId xmlns:p14="http://schemas.microsoft.com/office/powerpoint/2010/main" val="105111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88</TotalTime>
  <Words>1085</Words>
  <Application>Microsoft Office PowerPoint</Application>
  <PresentationFormat>Widescreen</PresentationFormat>
  <Paragraphs>200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Agency FB</vt:lpstr>
      <vt:lpstr>Arial</vt:lpstr>
      <vt:lpstr>Century Gothic</vt:lpstr>
      <vt:lpstr>Wingdings 3</vt:lpstr>
      <vt:lpstr>Ion Boardroom</vt:lpstr>
      <vt:lpstr>Python – Tkinter Windows Application </vt:lpstr>
      <vt:lpstr>Introduction</vt:lpstr>
      <vt:lpstr>Basic Program - Syntax</vt:lpstr>
      <vt:lpstr>Buttons</vt:lpstr>
      <vt:lpstr>Buttons</vt:lpstr>
      <vt:lpstr>Canvas</vt:lpstr>
      <vt:lpstr>Canvas</vt:lpstr>
      <vt:lpstr>Check Button</vt:lpstr>
      <vt:lpstr>Entry </vt:lpstr>
      <vt:lpstr>Entry </vt:lpstr>
      <vt:lpstr>Frame</vt:lpstr>
      <vt:lpstr>Frame</vt:lpstr>
      <vt:lpstr>LABELS</vt:lpstr>
      <vt:lpstr>ListBox</vt:lpstr>
      <vt:lpstr>Menu Button</vt:lpstr>
      <vt:lpstr>Menu Button</vt:lpstr>
      <vt:lpstr>MENU</vt:lpstr>
      <vt:lpstr>MENU</vt:lpstr>
      <vt:lpstr>Message</vt:lpstr>
      <vt:lpstr>Radio Button &amp; Scaling</vt:lpstr>
      <vt:lpstr>Text &amp; Scrolling</vt:lpstr>
      <vt:lpstr>Top Level</vt:lpstr>
      <vt:lpstr>Panel Window - panedwindow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TKinter</dc:title>
  <dc:creator>Admin</dc:creator>
  <cp:lastModifiedBy>Admin</cp:lastModifiedBy>
  <cp:revision>21</cp:revision>
  <dcterms:created xsi:type="dcterms:W3CDTF">2019-02-07T05:00:42Z</dcterms:created>
  <dcterms:modified xsi:type="dcterms:W3CDTF">2019-02-07T06:38:31Z</dcterms:modified>
</cp:coreProperties>
</file>