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97B9ED-5D02-4E8A-AACD-64009771459F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DABDBD2-0E05-4B1D-AE21-8C7841E851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DECODING THE TECHNOLOGIES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OLO-FACEBOOK-YOUTUBE-ZOMATO-SWIGGY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PREDICTION &amp; DATA ANALYSIS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FB-WHATSAPP-INSTAGRAM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the Connection between </a:t>
            </a:r>
            <a:r>
              <a:rPr lang="en-US" dirty="0" err="1" smtClean="0"/>
              <a:t>Facebook</a:t>
            </a:r>
            <a:r>
              <a:rPr lang="en-US" dirty="0" smtClean="0"/>
              <a:t>, </a:t>
            </a:r>
            <a:r>
              <a:rPr lang="en-US" dirty="0" err="1" smtClean="0"/>
              <a:t>Whatsapp</a:t>
            </a:r>
            <a:r>
              <a:rPr lang="en-US" dirty="0" smtClean="0"/>
              <a:t> and </a:t>
            </a:r>
            <a:r>
              <a:rPr lang="en-US" dirty="0" err="1" smtClean="0"/>
              <a:t>Instagram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JIO-FACEBOOK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</a:p>
          <a:p>
            <a:r>
              <a:rPr lang="en-US" dirty="0" smtClean="0"/>
              <a:t>INSTAGRAM</a:t>
            </a:r>
          </a:p>
          <a:p>
            <a:r>
              <a:rPr lang="en-US" dirty="0" smtClean="0"/>
              <a:t>TWITTER</a:t>
            </a:r>
          </a:p>
          <a:p>
            <a:r>
              <a:rPr lang="en-US" dirty="0" smtClean="0"/>
              <a:t>LINKEDIN</a:t>
            </a:r>
          </a:p>
          <a:p>
            <a:r>
              <a:rPr lang="en-US" dirty="0" smtClean="0"/>
              <a:t>SNAPCHAT</a:t>
            </a:r>
          </a:p>
          <a:p>
            <a:r>
              <a:rPr lang="en-US" dirty="0" smtClean="0"/>
              <a:t>PINTEREST</a:t>
            </a:r>
          </a:p>
          <a:p>
            <a:r>
              <a:rPr lang="en-US" dirty="0" smtClean="0"/>
              <a:t>YOUTUBE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         Thrift</a:t>
            </a:r>
            <a:r>
              <a:rPr lang="en-US" dirty="0" smtClean="0"/>
              <a:t>. </a:t>
            </a:r>
            <a:r>
              <a:rPr lang="en-US" dirty="0" err="1" smtClean="0"/>
              <a:t>Facebook</a:t>
            </a:r>
            <a:r>
              <a:rPr lang="en-US" dirty="0" smtClean="0"/>
              <a:t> uses several different languages for its different services. </a:t>
            </a:r>
            <a:r>
              <a:rPr lang="en-US" b="1" dirty="0" smtClean="0"/>
              <a:t>PHP</a:t>
            </a:r>
            <a:r>
              <a:rPr lang="en-US" dirty="0" smtClean="0"/>
              <a:t> is used for the front-end, </a:t>
            </a:r>
            <a:r>
              <a:rPr lang="en-US" b="1" dirty="0" err="1" smtClean="0"/>
              <a:t>Erlang</a:t>
            </a:r>
            <a:r>
              <a:rPr lang="en-US" dirty="0" smtClean="0"/>
              <a:t> is used for Chat, </a:t>
            </a:r>
            <a:r>
              <a:rPr lang="en-US" b="1" dirty="0" smtClean="0"/>
              <a:t>Java</a:t>
            </a:r>
            <a:r>
              <a:rPr lang="en-US" dirty="0" smtClean="0"/>
              <a:t> and C++ are also used in several places (and perhaps other languages as well).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Instagram</a:t>
            </a:r>
            <a:r>
              <a:rPr lang="en-US" dirty="0" smtClean="0"/>
              <a:t>, the world's biggest online photo-sharing app, uses Python on its backend. According to </a:t>
            </a:r>
            <a:r>
              <a:rPr lang="en-US" dirty="0" err="1" smtClean="0"/>
              <a:t>Instagram's</a:t>
            </a:r>
            <a:r>
              <a:rPr lang="en-US" dirty="0" smtClean="0"/>
              <a:t> engineering team, </a:t>
            </a:r>
            <a:r>
              <a:rPr lang="en-US" dirty="0" err="1" smtClean="0"/>
              <a:t>Instagram</a:t>
            </a:r>
            <a:r>
              <a:rPr lang="en-US" dirty="0" smtClean="0"/>
              <a:t> currently features the world's largest deployment of the </a:t>
            </a:r>
            <a:r>
              <a:rPr lang="en-US" b="1" dirty="0" err="1" smtClean="0"/>
              <a:t>Django</a:t>
            </a:r>
            <a:r>
              <a:rPr lang="en-US" dirty="0" smtClean="0"/>
              <a:t> web framework, which is written entirely in Python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b="1" dirty="0" smtClean="0"/>
              <a:t>Open Source</a:t>
            </a:r>
            <a:r>
              <a:rPr lang="en-US" dirty="0" smtClean="0"/>
              <a:t>. Twitter has always embraced </a:t>
            </a:r>
            <a:r>
              <a:rPr lang="en-US" b="1" dirty="0" smtClean="0"/>
              <a:t>open-source</a:t>
            </a:r>
            <a:r>
              <a:rPr lang="en-US" dirty="0" smtClean="0"/>
              <a:t> technology, and the new web client continues in this tradition. We used </a:t>
            </a:r>
            <a:r>
              <a:rPr lang="en-US" dirty="0" err="1" smtClean="0"/>
              <a:t>jQuery</a:t>
            </a:r>
            <a:r>
              <a:rPr lang="en-US" dirty="0" smtClean="0"/>
              <a:t>, Mustache, </a:t>
            </a:r>
            <a:r>
              <a:rPr lang="en-US" dirty="0" err="1" smtClean="0"/>
              <a:t>LABjs</a:t>
            </a:r>
            <a:r>
              <a:rPr lang="en-US" dirty="0" smtClean="0"/>
              <a:t>, </a:t>
            </a:r>
            <a:r>
              <a:rPr lang="en-US" dirty="0" err="1" smtClean="0"/>
              <a:t>Modernizr</a:t>
            </a:r>
            <a:r>
              <a:rPr lang="en-US" dirty="0" smtClean="0"/>
              <a:t>, and numerous other </a:t>
            </a:r>
            <a:r>
              <a:rPr lang="en-US" b="1" dirty="0" smtClean="0"/>
              <a:t>open-source</a:t>
            </a:r>
            <a:r>
              <a:rPr lang="en-US" dirty="0" smtClean="0"/>
              <a:t> scripts and </a:t>
            </a:r>
            <a:r>
              <a:rPr lang="en-US" dirty="0" err="1" smtClean="0"/>
              <a:t>jQuery</a:t>
            </a:r>
            <a:r>
              <a:rPr lang="en-US" dirty="0" smtClean="0"/>
              <a:t> </a:t>
            </a:r>
            <a:r>
              <a:rPr lang="en-US" dirty="0" err="1" smtClean="0"/>
              <a:t>plugins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LinkedIn today is still mainly a </a:t>
            </a:r>
            <a:r>
              <a:rPr lang="en-US" b="1" dirty="0" smtClean="0"/>
              <a:t>Java</a:t>
            </a:r>
            <a:r>
              <a:rPr lang="en-US" dirty="0" smtClean="0"/>
              <a:t> shop, but also has many clients utilizing </a:t>
            </a:r>
            <a:r>
              <a:rPr lang="en-US" b="1" dirty="0" smtClean="0"/>
              <a:t>Python</a:t>
            </a:r>
            <a:r>
              <a:rPr lang="en-US" dirty="0" smtClean="0"/>
              <a:t>, </a:t>
            </a:r>
            <a:r>
              <a:rPr lang="en-US" b="1" dirty="0" smtClean="0"/>
              <a:t>Ruby</a:t>
            </a:r>
            <a:r>
              <a:rPr lang="en-US" dirty="0" smtClean="0"/>
              <a:t>, Node. </a:t>
            </a:r>
            <a:r>
              <a:rPr lang="en-US" dirty="0" err="1" smtClean="0"/>
              <a:t>js</a:t>
            </a:r>
            <a:r>
              <a:rPr lang="en-US" dirty="0" smtClean="0"/>
              <a:t>, and C++ both developed in house as well as from tech stacks of our acquisitions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SNAPCHAT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Their </a:t>
            </a:r>
            <a:r>
              <a:rPr lang="en-US" b="1" dirty="0" smtClean="0"/>
              <a:t>augmented reality</a:t>
            </a:r>
            <a:r>
              <a:rPr lang="en-US" dirty="0" smtClean="0"/>
              <a:t> filters tap into the large and rapidly growing field of </a:t>
            </a:r>
            <a:r>
              <a:rPr lang="en-US" b="1" dirty="0" smtClean="0"/>
              <a:t>computer vision</a:t>
            </a:r>
            <a:r>
              <a:rPr lang="en-US" dirty="0" smtClean="0"/>
              <a:t>. </a:t>
            </a:r>
            <a:r>
              <a:rPr lang="en-US" b="1" dirty="0" smtClean="0"/>
              <a:t>Computer vision</a:t>
            </a:r>
            <a:r>
              <a:rPr lang="en-US" dirty="0" smtClean="0"/>
              <a:t> can be thought of as a direct opposite of </a:t>
            </a:r>
            <a:r>
              <a:rPr lang="en-US" b="1" dirty="0" smtClean="0"/>
              <a:t>computer</a:t>
            </a:r>
            <a:r>
              <a:rPr lang="en-US" dirty="0" smtClean="0"/>
              <a:t> graphics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At </a:t>
            </a:r>
            <a:r>
              <a:rPr lang="en-US" dirty="0" err="1" smtClean="0"/>
              <a:t>Pinterest</a:t>
            </a:r>
            <a:r>
              <a:rPr lang="en-US" dirty="0" smtClean="0"/>
              <a:t>, they use a variety of programming languages in their work, including Java, </a:t>
            </a:r>
            <a:r>
              <a:rPr lang="en-US" i="1" dirty="0" smtClean="0"/>
              <a:t>Python</a:t>
            </a:r>
            <a:r>
              <a:rPr lang="en-US" dirty="0" smtClean="0"/>
              <a:t>, JavaScript, C++ and Go. Each language requires a certain level of broad support across our engineering organization.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Video </a:t>
            </a:r>
            <a:r>
              <a:rPr lang="en-US" b="1" dirty="0" smtClean="0"/>
              <a:t>technology</a:t>
            </a:r>
            <a:r>
              <a:rPr lang="en-US" dirty="0" smtClean="0"/>
              <a:t>. </a:t>
            </a:r>
            <a:r>
              <a:rPr lang="en-US" b="1" dirty="0" smtClean="0"/>
              <a:t>YouTube</a:t>
            </a:r>
            <a:r>
              <a:rPr lang="en-US" dirty="0" smtClean="0"/>
              <a:t> primarily uses the VP9 and H.264/MPEG-4 AVC video formats, and the Dynamic Adaptive Streaming over HTTP protocol.</a:t>
            </a:r>
          </a:p>
          <a:p>
            <a:pPr algn="just"/>
            <a:r>
              <a:rPr lang="pl-PL" dirty="0" smtClean="0"/>
              <a:t>C, C++, Python, Java, Go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304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SOCIAL MEDIA</vt:lpstr>
      <vt:lpstr>LIST OF SOCIAL MEDIA</vt:lpstr>
      <vt:lpstr>FACEBOOK</vt:lpstr>
      <vt:lpstr>INSTAGRAM</vt:lpstr>
      <vt:lpstr>TWITTER</vt:lpstr>
      <vt:lpstr>LINKEDIN</vt:lpstr>
      <vt:lpstr>SNAPCHAT</vt:lpstr>
      <vt:lpstr>PINTEREST</vt:lpstr>
      <vt:lpstr>YOUTUBE</vt:lpstr>
      <vt:lpstr>OLO-FACEBOOK-YOUTUBE-ZOMATO-SWIGGY</vt:lpstr>
      <vt:lpstr>PREDICTION &amp; DATA ANALYSIS</vt:lpstr>
      <vt:lpstr>FB-WHATSAPP-INSTAGRAM</vt:lpstr>
      <vt:lpstr>JIO-FACEBOOK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CSE</dc:creator>
  <cp:lastModifiedBy>CSE</cp:lastModifiedBy>
  <cp:revision>4</cp:revision>
  <dcterms:created xsi:type="dcterms:W3CDTF">2020-10-22T04:05:36Z</dcterms:created>
  <dcterms:modified xsi:type="dcterms:W3CDTF">2020-10-22T04:26:01Z</dcterms:modified>
</cp:coreProperties>
</file>